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6"/>
  </p:notesMasterIdLst>
  <p:handoutMasterIdLst>
    <p:handoutMasterId r:id="rId17"/>
  </p:handoutMasterIdLst>
  <p:sldIdLst>
    <p:sldId id="451" r:id="rId5"/>
    <p:sldId id="538" r:id="rId6"/>
    <p:sldId id="584" r:id="rId7"/>
    <p:sldId id="556" r:id="rId8"/>
    <p:sldId id="428" r:id="rId9"/>
    <p:sldId id="581" r:id="rId10"/>
    <p:sldId id="580" r:id="rId11"/>
    <p:sldId id="582" r:id="rId12"/>
    <p:sldId id="583" r:id="rId13"/>
    <p:sldId id="586" r:id="rId14"/>
    <p:sldId id="55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84"/>
            <p14:sldId id="556"/>
            <p14:sldId id="428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0"/>
            <p14:sldId id="582"/>
            <p14:sldId id="583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228600" y="762000"/>
            <a:ext cx="8229600" cy="2514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FF0000"/>
                </a:solidFill>
              </a:rPr>
              <a:t>TEAM…..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Shubhendu Mal -153003</a:t>
            </a:r>
            <a:br>
              <a:rPr lang="en-US" b="1" dirty="0" smtClean="0"/>
            </a:br>
            <a:r>
              <a:rPr lang="en-US" b="1" dirty="0" smtClean="0"/>
              <a:t>Shafeequr Rehman -152992</a:t>
            </a:r>
            <a:br>
              <a:rPr lang="en-US" b="1" dirty="0" smtClean="0"/>
            </a:br>
            <a:r>
              <a:rPr lang="en-US" b="1" dirty="0" smtClean="0"/>
              <a:t>Sai Praneetha -153041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Shravya Gunnala -152982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6224" y="235024"/>
            <a:ext cx="5543551" cy="438494"/>
          </a:xfrm>
        </p:spPr>
        <p:txBody>
          <a:bodyPr/>
          <a:lstStyle/>
          <a:p>
            <a:pPr algn="ctr"/>
            <a:r>
              <a:rPr lang="en-US" sz="2800" dirty="0" smtClean="0"/>
              <a:t>ORDER DETAILS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27187"/>
              </p:ext>
            </p:extLst>
          </p:nvPr>
        </p:nvGraphicFramePr>
        <p:xfrm>
          <a:off x="152400" y="685800"/>
          <a:ext cx="11811000" cy="61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750"/>
                <a:gridCol w="2952750"/>
                <a:gridCol w="2952750"/>
                <a:gridCol w="2952750"/>
              </a:tblGrid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No.of products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ordering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delivery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shippingAddress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of customer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 of delivery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Customer (customerId)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cartId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</a:t>
                      </a:r>
                      <a:r>
                        <a:rPr lang="en-US" baseline="0" dirty="0" smtClean="0"/>
                        <a:t> Inventory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smtClean="0"/>
                        <a:t>cartId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Transaction</a:t>
                      </a:r>
                      <a:r>
                        <a:rPr lang="en-US" baseline="0" dirty="0" smtClean="0"/>
                        <a:t> (transactionId)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totalPrice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amount of all the products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800" y="14478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CapStore Shopping Application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9800" y="762000"/>
            <a:ext cx="5399981" cy="1079500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chemeClr val="accent3"/>
                </a:solidFill>
              </a:rPr>
              <a:t>MODULES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2743200"/>
            <a:ext cx="11421141" cy="289560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Placing the order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Shipping Details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Delivering products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Sending new promos and list of new items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407988" y="1828800"/>
            <a:ext cx="5383212" cy="167640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AD"/>
                </a:solidFill>
              </a:rPr>
              <a:t>Project Requirements</a:t>
            </a:r>
            <a:endParaRPr lang="en-US" sz="4400" b="1" dirty="0">
              <a:solidFill>
                <a:srgbClr val="0070AD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-Shafeequr Rehman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" y="2286000"/>
            <a:ext cx="1066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is on the product page and wishes to place an order for the selected item.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clicks on BUY NOW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product is not available ….Out of stock alert.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Else navigate to the shipping details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304C"/>
                </a:solidFill>
              </a:rPr>
              <a:t>After successful transaction, the inventory is updated.</a:t>
            </a:r>
            <a:endParaRPr lang="en-US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Shipping details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-Praneetha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086" y="2286000"/>
            <a:ext cx="100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customer is on the </a:t>
            </a:r>
            <a:r>
              <a:rPr lang="en-US" dirty="0" smtClean="0"/>
              <a:t>shipping details page.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will choose the shipping address.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Verification email is sent to customer.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table is updated with shipping details.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32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Delivering Products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		-Shravya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362200"/>
            <a:ext cx="952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Fetch the delivery status from transaction table.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whether status is delivered or not delivered.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delivered then update the delivery date.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not delivered then update inventory.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Sending </a:t>
            </a:r>
            <a:r>
              <a:rPr lang="en-US" sz="2400" b="1" smtClean="0"/>
              <a:t>list </a:t>
            </a:r>
            <a:r>
              <a:rPr lang="en-US" sz="2400" b="1" dirty="0"/>
              <a:t>of new items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-Shubhendu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514600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fetch the customer records and new available items and promos.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checks the customer status.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all active customers, send email consisting of new promos and items.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668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464</TotalTime>
  <Words>359</Words>
  <Application>Microsoft Office PowerPoint</Application>
  <PresentationFormat>Widescreen</PresentationFormat>
  <Paragraphs>101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Georgia</vt:lpstr>
      <vt:lpstr>Mangal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TEAM…..  Shubhendu Mal -153003 Shafeequr Rehman -152992 Sai Praneetha -153041 Shravya Gunnala -152982</vt:lpstr>
      <vt:lpstr>PowerPoint Presentation</vt:lpstr>
      <vt:lpstr>PowerPoint Presentation</vt:lpstr>
      <vt:lpstr>   </vt:lpstr>
      <vt:lpstr>PowerPoint Presentation</vt:lpstr>
      <vt:lpstr>Placing the Order         -Shafeequr Rehman</vt:lpstr>
      <vt:lpstr>Getting Shipping details            -Praneetha</vt:lpstr>
      <vt:lpstr>Delivering Products           -Shravya         </vt:lpstr>
      <vt:lpstr>Sending list of new items            -Shubhendu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Gunnala, Shravya</cp:lastModifiedBy>
  <cp:revision>94</cp:revision>
  <dcterms:created xsi:type="dcterms:W3CDTF">2017-10-18T10:34:16Z</dcterms:created>
  <dcterms:modified xsi:type="dcterms:W3CDTF">2018-08-10T10:36:19Z</dcterms:modified>
</cp:coreProperties>
</file>